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07"/>
  </p:normalViewPr>
  <p:slideViewPr>
    <p:cSldViewPr snapToGrid="0" snapToObjects="1">
      <p:cViewPr varScale="1">
        <p:scale>
          <a:sx n="124" d="100"/>
          <a:sy n="124" d="100"/>
        </p:scale>
        <p:origin x="1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0886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232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532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7733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166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5279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098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96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79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0925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91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8B038-0A84-D24A-BA8B-56E504C696D1}" type="datetimeFigureOut">
              <a:rPr lang="nl-NL" smtClean="0"/>
              <a:t>06-02-2021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77E40-10FE-0446-BA5C-2A1C7A6928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0553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E75EF6-93FF-9C43-9360-BE7A3F73B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7600" y="1080000"/>
            <a:ext cx="7772400" cy="1440000"/>
          </a:xfrm>
        </p:spPr>
        <p:txBody>
          <a:bodyPr anchor="t" anchorCtr="0">
            <a:normAutofit/>
          </a:bodyPr>
          <a:lstStyle/>
          <a:p>
            <a:r>
              <a:rPr lang="nl-NL" b="1" dirty="0">
                <a:solidFill>
                  <a:schemeClr val="bg1"/>
                </a:solidFill>
                <a:latin typeface="Avenir Black" panose="02000503020000020003" pitchFamily="2" charset="0"/>
              </a:rPr>
              <a:t>VOORBEELDTEKST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CD8B36-1F8E-E948-A4FA-2BE5B73D9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4800" y="2808000"/>
            <a:ext cx="6858000" cy="756000"/>
          </a:xfrm>
        </p:spPr>
        <p:txBody>
          <a:bodyPr>
            <a:no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Light" panose="020B0402020203020204" pitchFamily="34" charset="77"/>
              </a:rPr>
              <a:t>VOORBEELDTEKST</a:t>
            </a:r>
          </a:p>
        </p:txBody>
      </p:sp>
    </p:spTree>
    <p:extLst>
      <p:ext uri="{BB962C8B-B14F-4D97-AF65-F5344CB8AC3E}">
        <p14:creationId xmlns:p14="http://schemas.microsoft.com/office/powerpoint/2010/main" val="45100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069056-A8E1-FC4E-AAE5-E87A0CF58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>
                <a:solidFill>
                  <a:srgbClr val="212121"/>
                </a:solidFill>
                <a:latin typeface="Avenir Black" panose="02000503020000020003" pitchFamily="2" charset="0"/>
              </a:rPr>
              <a:t>VOORBEELD TEKST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8C8D008-C1AC-9449-B428-8E2B50668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9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Titel altijd in hoofdletters, </a:t>
            </a:r>
            <a:r>
              <a:rPr lang="nl-NL" sz="2400" dirty="0" err="1">
                <a:solidFill>
                  <a:srgbClr val="212121"/>
                </a:solidFill>
                <a:latin typeface="Avenir Book" panose="02000503020000020003" pitchFamily="2" charset="0"/>
              </a:rPr>
              <a:t>Avenir</a:t>
            </a: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 Black, 44 </a:t>
            </a:r>
            <a:r>
              <a:rPr lang="nl-NL" sz="2400" dirty="0" err="1">
                <a:solidFill>
                  <a:srgbClr val="212121"/>
                </a:solidFill>
                <a:latin typeface="Avenir Book" panose="02000503020000020003" pitchFamily="2" charset="0"/>
              </a:rPr>
              <a:t>pt</a:t>
            </a: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.</a:t>
            </a:r>
          </a:p>
          <a:p>
            <a:pPr marL="0" indent="0">
              <a:buNone/>
            </a:pPr>
            <a:r>
              <a:rPr lang="nl-NL" sz="2400" dirty="0" err="1">
                <a:solidFill>
                  <a:srgbClr val="212121"/>
                </a:solidFill>
                <a:latin typeface="Avenir Book" panose="02000503020000020003" pitchFamily="2" charset="0"/>
              </a:rPr>
              <a:t>Tekstvak</a:t>
            </a: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: </a:t>
            </a:r>
            <a:r>
              <a:rPr lang="nl-NL" sz="2400" dirty="0" err="1">
                <a:solidFill>
                  <a:srgbClr val="212121"/>
                </a:solidFill>
                <a:latin typeface="Avenir Book" panose="02000503020000020003" pitchFamily="2" charset="0"/>
              </a:rPr>
              <a:t>Avenir</a:t>
            </a: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 </a:t>
            </a:r>
            <a:r>
              <a:rPr lang="nl-NL" sz="2400" dirty="0" err="1">
                <a:solidFill>
                  <a:srgbClr val="212121"/>
                </a:solidFill>
                <a:latin typeface="Avenir Book" panose="02000503020000020003" pitchFamily="2" charset="0"/>
              </a:rPr>
              <a:t>Book</a:t>
            </a: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, 24 </a:t>
            </a:r>
            <a:r>
              <a:rPr lang="nl-NL" sz="2400" dirty="0" err="1">
                <a:solidFill>
                  <a:srgbClr val="212121"/>
                </a:solidFill>
                <a:latin typeface="Avenir Book" panose="02000503020000020003" pitchFamily="2" charset="0"/>
              </a:rPr>
              <a:t>pt</a:t>
            </a: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.</a:t>
            </a:r>
          </a:p>
          <a:p>
            <a:pPr marL="0" indent="0">
              <a:buNone/>
            </a:pP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Dikgedrukt woord: </a:t>
            </a:r>
            <a:r>
              <a:rPr lang="nl-NL" sz="2400" dirty="0" err="1">
                <a:solidFill>
                  <a:srgbClr val="212121"/>
                </a:solidFill>
                <a:latin typeface="Avenir Book" panose="02000503020000020003" pitchFamily="2" charset="0"/>
              </a:rPr>
              <a:t>Avenir</a:t>
            </a: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 Medium, 24 </a:t>
            </a:r>
            <a:r>
              <a:rPr lang="nl-NL" sz="2400" dirty="0" err="1">
                <a:solidFill>
                  <a:srgbClr val="212121"/>
                </a:solidFill>
                <a:latin typeface="Avenir Book" panose="02000503020000020003" pitchFamily="2" charset="0"/>
              </a:rPr>
              <a:t>pt</a:t>
            </a: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. </a:t>
            </a:r>
          </a:p>
          <a:p>
            <a:pPr marL="0" indent="0">
              <a:buNone/>
            </a:pPr>
            <a:endParaRPr lang="nl-NL" sz="2400" dirty="0">
              <a:solidFill>
                <a:srgbClr val="212121"/>
              </a:solidFill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nl-NL" sz="2400" dirty="0">
                <a:solidFill>
                  <a:srgbClr val="212121"/>
                </a:solidFill>
                <a:latin typeface="Avenir Book" panose="02000503020000020003" pitchFamily="2" charset="0"/>
              </a:rPr>
              <a:t>Om de lay-out van deze dia te behouden moet je de dia dupliceren in plaats van kopiëren. </a:t>
            </a:r>
          </a:p>
        </p:txBody>
      </p:sp>
    </p:spTree>
    <p:extLst>
      <p:ext uri="{BB962C8B-B14F-4D97-AF65-F5344CB8AC3E}">
        <p14:creationId xmlns:p14="http://schemas.microsoft.com/office/powerpoint/2010/main" val="283679328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50</Words>
  <Application>Microsoft Macintosh PowerPoint</Application>
  <PresentationFormat>Diavoorstelling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9" baseType="lpstr">
      <vt:lpstr>Arial</vt:lpstr>
      <vt:lpstr>Avenir Black</vt:lpstr>
      <vt:lpstr>Avenir Book</vt:lpstr>
      <vt:lpstr>Avenir Light</vt:lpstr>
      <vt:lpstr>Calibri</vt:lpstr>
      <vt:lpstr>Calibri Light</vt:lpstr>
      <vt:lpstr>Kantoorthema</vt:lpstr>
      <vt:lpstr>VOORBEELDTEKST</vt:lpstr>
      <vt:lpstr>VOORBEELD TEKST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HIER UW TITEL</dc:title>
  <dc:creator>Max van Zijderveld</dc:creator>
  <cp:lastModifiedBy>Microsoft Office User</cp:lastModifiedBy>
  <cp:revision>10</cp:revision>
  <dcterms:created xsi:type="dcterms:W3CDTF">2020-02-02T10:42:54Z</dcterms:created>
  <dcterms:modified xsi:type="dcterms:W3CDTF">2021-02-06T16:22:59Z</dcterms:modified>
</cp:coreProperties>
</file>